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70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13.11.2024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Гульжанар\Downloads\WhatsApp Image 2024-10-17 at 18.10.04.jpe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72941"/>
            <a:ext cx="2664295" cy="342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Гульжанар\Downloads\WhatsApp Image 2024-10-17 at 18.09.4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62923"/>
            <a:ext cx="2520280" cy="3266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Гульжанар\Downloads\WhatsApp Image 2024-10-17 at 18.10.35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72941"/>
            <a:ext cx="2520280" cy="3439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Гульжанар\Downloads\WhatsApp Image 2024-10-17 at 18.11.08.jpe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1776">
            <a:off x="1727035" y="3556870"/>
            <a:ext cx="2664295" cy="2992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Гульжанар\Downloads\WhatsApp Image 2024-10-17 at 18.11.42.jpe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482517">
            <a:off x="5046034" y="3529436"/>
            <a:ext cx="2520280" cy="31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692940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0</Words>
  <Application>Microsoft Office PowerPoint</Application>
  <PresentationFormat>Экран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Тема Office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Гульжанар</dc:creator>
  <cp:lastModifiedBy>Гульжанар</cp:lastModifiedBy>
  <cp:revision>3</cp:revision>
  <dcterms:created xsi:type="dcterms:W3CDTF">2024-10-17T12:02:57Z</dcterms:created>
  <dcterms:modified xsi:type="dcterms:W3CDTF">2024-11-13T07:45:01Z</dcterms:modified>
</cp:coreProperties>
</file>