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2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13.11.2024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13.11.2024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13.11.2024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13.11.2024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13.11.2024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13.11.2024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13.11.2024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9552" y="260649"/>
            <a:ext cx="7772400" cy="432047"/>
          </a:xfrm>
        </p:spPr>
        <p:txBody>
          <a:bodyPr>
            <a:normAutofit fontScale="90000"/>
          </a:bodyPr>
          <a:lstStyle/>
          <a:p>
            <a:r>
              <a:rPr lang="kk-KZ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Күнделікті ас мәзірі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C:\Users\Гульжанар\Downloads\WhatsApp Image 2024-11-13 at 13.47.58.jpe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536" y="692696"/>
            <a:ext cx="2317232" cy="3096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Гульжанар\Downloads\WhatsApp Image 2024-11-13 at 13.48.02.jpe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724953"/>
            <a:ext cx="2261736" cy="30830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Гульжанар\Downloads\WhatsApp Image 2024-11-13 at 13.48.03.jpe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724953"/>
            <a:ext cx="2278265" cy="3064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Гульжанар\Downloads\WhatsApp Image 2024-11-13 at 13.48.03 (1).jpe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7367" y="3284984"/>
            <a:ext cx="2343913" cy="33596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:\Users\Гульжанар\Downloads\WhatsApp Image 2024-11-13 at 13.48.04.jpe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5685" y="3305766"/>
            <a:ext cx="2384167" cy="34317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7126633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</Words>
  <Application>Microsoft Office PowerPoint</Application>
  <PresentationFormat>Экран (4:3)</PresentationFormat>
  <Paragraphs>1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Тема Office</vt:lpstr>
      <vt:lpstr>Күнделікті ас мәзірі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Күнделікті ас мәзірі</dc:title>
  <dc:creator>Гульжанар</dc:creator>
  <cp:lastModifiedBy>Гульжанар</cp:lastModifiedBy>
  <cp:revision>1</cp:revision>
  <dcterms:created xsi:type="dcterms:W3CDTF">2024-11-13T07:48:34Z</dcterms:created>
  <dcterms:modified xsi:type="dcterms:W3CDTF">2024-11-13T07:54:07Z</dcterms:modified>
</cp:coreProperties>
</file>