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772400" cy="504055"/>
          </a:xfrm>
        </p:spPr>
        <p:txBody>
          <a:bodyPr>
            <a:normAutofit/>
          </a:bodyPr>
          <a:lstStyle/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 мәзір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Гульжанар\Desktop\WhatsApp Image 2024-11-25 at 13.32.2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31819"/>
            <a:ext cx="2668730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Гульжанар\Desktop\WhatsApp Image 2024-11-25 at 13.33.4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246" y="931819"/>
            <a:ext cx="2528135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Гульжанар\Desktop\WhatsApp Image 2024-11-25 at 13.33.43 (1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931819"/>
            <a:ext cx="2562922" cy="294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Гульжанар\Desktop\WhatsApp Image 2024-11-25 at 13.33.44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529766"/>
            <a:ext cx="2325456" cy="318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Гульжанар\Desktop\WhatsApp Image 2024-11-25 at 13.33.44 (2)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664" y="3529766"/>
            <a:ext cx="2345608" cy="318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794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Күнделікті мәзір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Күнделікті мәзір</dc:title>
  <dc:creator>Гульжанар</dc:creator>
  <cp:lastModifiedBy>Гульжанар</cp:lastModifiedBy>
  <cp:revision>2</cp:revision>
  <dcterms:created xsi:type="dcterms:W3CDTF">2024-11-25T07:36:52Z</dcterms:created>
  <dcterms:modified xsi:type="dcterms:W3CDTF">2024-11-25T07:45:52Z</dcterms:modified>
</cp:coreProperties>
</file>